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F9F8C0-E5E8-4D41-AAC9-73D68CCAA2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7415227-FD61-417D-9FC4-4C276BD9AA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C00744-1F52-4C29-B1DB-5000770526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8E8B5C-3060-46E0-98AB-BA3A1CBFC3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88C3AE-62C2-42D8-A918-8E4D50A166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9F7E209-928A-4501-8E65-9F9EBEBED5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F68C6E2-0EC6-463D-8D11-B981C03A49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9C13308-C735-480A-8EC2-6F9759A9AC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ivi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AB3B1FA-18B4-4F2F-AABE-1F1D600253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AA744B2-EFFD-42A0-A002-40E01C861E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11F1BA-066E-422D-A26D-FC232A809A6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/>
          <p:nvPr/>
        </p:nvSpPr>
        <p:spPr>
          <a:xfrm>
            <a:off x="0" y="3780360"/>
            <a:ext cx="10079280" cy="188892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>
            <a:off x="450000" y="3870360"/>
            <a:ext cx="8999280" cy="24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28"/>
          </p:nvPr>
        </p:nvSpPr>
        <p:spPr>
          <a:xfrm>
            <a:off x="3420000" y="5130360"/>
            <a:ext cx="323892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29"/>
          </p:nvPr>
        </p:nvSpPr>
        <p:spPr>
          <a:xfrm>
            <a:off x="720036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38AD13-0EAE-4320-8D25-98C3D6F487D2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0"/>
          </p:nvPr>
        </p:nvSpPr>
        <p:spPr>
          <a:xfrm>
            <a:off x="45000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38933B-5F69-4169-B3C6-67729B7910D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CFDCA5-5ED9-4052-B6DF-3CB51ABDABC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3780360"/>
            <a:ext cx="10079280" cy="188892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450000" y="3870360"/>
            <a:ext cx="8999280" cy="24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3420000" y="5130360"/>
            <a:ext cx="323892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1"/>
          </p:nvPr>
        </p:nvSpPr>
        <p:spPr>
          <a:xfrm>
            <a:off x="720036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704C2B-959D-4E65-A2A9-999475566D4C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dt" idx="12"/>
          </p:nvPr>
        </p:nvSpPr>
        <p:spPr>
          <a:xfrm>
            <a:off x="45000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/>
          <p:nvPr/>
        </p:nvSpPr>
        <p:spPr>
          <a:xfrm flipH="1" flipV="1">
            <a:off x="-1440" y="4498920"/>
            <a:ext cx="1007928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" name=""/>
          <p:cNvSpPr/>
          <p:nvPr/>
        </p:nvSpPr>
        <p:spPr>
          <a:xfrm>
            <a:off x="360000" y="2880360"/>
            <a:ext cx="935928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3420000" y="5220360"/>
            <a:ext cx="323892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738036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13A23D-4344-4252-A411-F4E1496B129A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36000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"/>
          <p:cNvSpPr/>
          <p:nvPr/>
        </p:nvSpPr>
        <p:spPr>
          <a:xfrm flipH="1" flipV="1">
            <a:off x="-1440" y="4498920"/>
            <a:ext cx="1007928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" name=""/>
          <p:cNvSpPr/>
          <p:nvPr/>
        </p:nvSpPr>
        <p:spPr>
          <a:xfrm>
            <a:off x="360000" y="2880360"/>
            <a:ext cx="935928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16"/>
          </p:nvPr>
        </p:nvSpPr>
        <p:spPr>
          <a:xfrm>
            <a:off x="3420000" y="5220360"/>
            <a:ext cx="323892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7"/>
          </p:nvPr>
        </p:nvSpPr>
        <p:spPr>
          <a:xfrm>
            <a:off x="738036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73936D-4300-436D-865D-4C26907A9443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8"/>
          </p:nvPr>
        </p:nvSpPr>
        <p:spPr>
          <a:xfrm>
            <a:off x="36000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 flipH="1" flipV="1">
            <a:off x="-1440" y="4498920"/>
            <a:ext cx="1007928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360000" y="2880360"/>
            <a:ext cx="935928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9"/>
          </p:nvPr>
        </p:nvSpPr>
        <p:spPr>
          <a:xfrm>
            <a:off x="3420000" y="5220360"/>
            <a:ext cx="323892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0"/>
          </p:nvPr>
        </p:nvSpPr>
        <p:spPr>
          <a:xfrm>
            <a:off x="738036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D43CFF-C4A2-444D-AE7C-CA14B4CB7F33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1"/>
          </p:nvPr>
        </p:nvSpPr>
        <p:spPr>
          <a:xfrm>
            <a:off x="36000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/>
          <p:nvPr/>
        </p:nvSpPr>
        <p:spPr>
          <a:xfrm>
            <a:off x="0" y="3780360"/>
            <a:ext cx="10079280" cy="188892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0">
            <a:noFill/>
          </a:ln>
          <a:effectLst>
            <a:outerShdw blurRad="0" dir="16200000" dist="36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"/>
          <p:cNvSpPr/>
          <p:nvPr/>
        </p:nvSpPr>
        <p:spPr>
          <a:xfrm>
            <a:off x="450000" y="3870360"/>
            <a:ext cx="8999280" cy="24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22"/>
          </p:nvPr>
        </p:nvSpPr>
        <p:spPr>
          <a:xfrm>
            <a:off x="3420000" y="5130360"/>
            <a:ext cx="323892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3"/>
          </p:nvPr>
        </p:nvSpPr>
        <p:spPr>
          <a:xfrm>
            <a:off x="720036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F0AA0D-F8DB-41A6-B1DC-9316BDB74795}" type="slidenum">
              <a:rPr b="0" lang="en-US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24"/>
          </p:nvPr>
        </p:nvSpPr>
        <p:spPr>
          <a:xfrm>
            <a:off x="450000" y="5130360"/>
            <a:ext cx="2338560" cy="44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/>
          <p:nvPr/>
        </p:nvSpPr>
        <p:spPr>
          <a:xfrm flipH="1" flipV="1">
            <a:off x="-1440" y="4498920"/>
            <a:ext cx="1007928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360000" y="2880360"/>
            <a:ext cx="935928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25"/>
          </p:nvPr>
        </p:nvSpPr>
        <p:spPr>
          <a:xfrm>
            <a:off x="3420000" y="5220360"/>
            <a:ext cx="323892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sldNum" idx="26"/>
          </p:nvPr>
        </p:nvSpPr>
        <p:spPr>
          <a:xfrm>
            <a:off x="738036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FE1A15-A64B-4BBD-BF78-C10DE2050A45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27"/>
          </p:nvPr>
        </p:nvSpPr>
        <p:spPr>
          <a:xfrm>
            <a:off x="360000" y="522036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540000" y="226080"/>
            <a:ext cx="906948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Kaput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By Team Modemas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948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Thank you for your attention!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App name – Kaput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Team – Modemas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Goal – creating a Kahoot like game that can automatically generate questions by using AI.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Solution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where Kaput comes in.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uses AI-generated questions to dramatically reduce preparation time.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What once took hours can now be done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Architecture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Frontend and Backend communicate via SignalR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Questions are generated by API call to a seperate service (a docker container that hosts ollama models).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Live testing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200400" y="1143000"/>
            <a:ext cx="3109320" cy="41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Demo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Proof that our application works.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28600" y="1797480"/>
            <a:ext cx="2970720" cy="15962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3429000" y="1783800"/>
            <a:ext cx="2970720" cy="15973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6629400" y="1828800"/>
            <a:ext cx="3011400" cy="15991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828800" y="3541680"/>
            <a:ext cx="3199320" cy="171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Problem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use interactive quizzes as part of their lesson.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Manually creating these quizzes is time-consuming.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Teachers can either spend long hours working, or abandon quizzes altogether.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Testing &amp; Reliability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0" t="2851" r="13826" b="0"/>
          <a:stretch/>
        </p:blipFill>
        <p:spPr>
          <a:xfrm>
            <a:off x="504000" y="1326600"/>
            <a:ext cx="8685360" cy="137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Value proposition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teachers who struggle with limited time and heavy workloads,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Kaput is an AI-powered live quiz platform that automatically generates interactive quizzes in minutes.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 traditional quiz tools that require manual question creation, Kaput reduces preparation time from hours to minutes by using AI-generated content.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2025-12-17T14:30:34Z</dcterms:created>
  <dc:creator/>
  <dc:description/>
  <dc:language>en-US</dc:language>
  <cp:lastModifiedBy/>
  <dcterms:modified xsi:type="dcterms:W3CDTF">2025-12-18T16:43:33Z</dcterms:modified>
  <cp:revision>37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